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24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0F70-5615-4F54-9202-8ADC5D6EEE48}" type="datetimeFigureOut">
              <a:rPr lang="sk-SK" smtClean="0"/>
              <a:t>26.1.2026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576A-3FDA-4ACD-868C-B377B7804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132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0F70-5615-4F54-9202-8ADC5D6EEE48}" type="datetimeFigureOut">
              <a:rPr lang="sk-SK" smtClean="0"/>
              <a:t>26.1.2026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576A-3FDA-4ACD-868C-B377B7804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003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0F70-5615-4F54-9202-8ADC5D6EEE48}" type="datetimeFigureOut">
              <a:rPr lang="sk-SK" smtClean="0"/>
              <a:t>26.1.2026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576A-3FDA-4ACD-868C-B377B7804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080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0F70-5615-4F54-9202-8ADC5D6EEE48}" type="datetimeFigureOut">
              <a:rPr lang="sk-SK" smtClean="0"/>
              <a:t>26.1.2026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576A-3FDA-4ACD-868C-B377B7804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756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0F70-5615-4F54-9202-8ADC5D6EEE48}" type="datetimeFigureOut">
              <a:rPr lang="sk-SK" smtClean="0"/>
              <a:t>26.1.2026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576A-3FDA-4ACD-868C-B377B7804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691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0F70-5615-4F54-9202-8ADC5D6EEE48}" type="datetimeFigureOut">
              <a:rPr lang="sk-SK" smtClean="0"/>
              <a:t>26.1.2026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576A-3FDA-4ACD-868C-B377B7804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07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0F70-5615-4F54-9202-8ADC5D6EEE48}" type="datetimeFigureOut">
              <a:rPr lang="sk-SK" smtClean="0"/>
              <a:t>26.1.2026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576A-3FDA-4ACD-868C-B377B7804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546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0F70-5615-4F54-9202-8ADC5D6EEE48}" type="datetimeFigureOut">
              <a:rPr lang="sk-SK" smtClean="0"/>
              <a:t>26.1.2026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576A-3FDA-4ACD-868C-B377B7804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702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0F70-5615-4F54-9202-8ADC5D6EEE48}" type="datetimeFigureOut">
              <a:rPr lang="sk-SK" smtClean="0"/>
              <a:t>26.1.2026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576A-3FDA-4ACD-868C-B377B7804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320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0F70-5615-4F54-9202-8ADC5D6EEE48}" type="datetimeFigureOut">
              <a:rPr lang="sk-SK" smtClean="0"/>
              <a:t>26.1.2026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576A-3FDA-4ACD-868C-B377B7804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40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0F70-5615-4F54-9202-8ADC5D6EEE48}" type="datetimeFigureOut">
              <a:rPr lang="sk-SK" smtClean="0"/>
              <a:t>26.1.2026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576A-3FDA-4ACD-868C-B377B7804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179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80F70-5615-4F54-9202-8ADC5D6EEE48}" type="datetimeFigureOut">
              <a:rPr lang="sk-SK" smtClean="0"/>
              <a:t>26.1.2026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8576A-3FDA-4ACD-868C-B377B7804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17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00" y="483916"/>
            <a:ext cx="10407229" cy="582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9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Katedra psychológie FF 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672349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chemeClr val="accent1"/>
                </a:solidFill>
              </a:rPr>
              <a:t>Študijné programy</a:t>
            </a:r>
          </a:p>
          <a:p>
            <a:pPr marL="0" indent="0">
              <a:buNone/>
            </a:pPr>
            <a:endParaRPr lang="sk-SK" sz="20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sk-SK" sz="2000" dirty="0" smtClean="0"/>
              <a:t> Bakalárske štúdium: 3 roky (denná aj externá forma)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000" dirty="0" smtClean="0"/>
              <a:t> Magisterské štúdium: 2 roky (denná forma)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000" dirty="0" smtClean="0"/>
              <a:t> Doktorandské PhD. štúdium: 3 roky (denná aj externá forma</a:t>
            </a:r>
            <a:r>
              <a:rPr lang="sk-SK" sz="20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endParaRPr lang="sk-SK" sz="2000" dirty="0"/>
          </a:p>
          <a:p>
            <a:pPr>
              <a:buFont typeface="Wingdings" panose="05000000000000000000" pitchFamily="2" charset="2"/>
              <a:buChar char="ü"/>
            </a:pPr>
            <a:endParaRPr lang="sk-SK" sz="2000" dirty="0" smtClean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r>
              <a:rPr lang="sk-SK" sz="2000" i="1" dirty="0" smtClean="0">
                <a:solidFill>
                  <a:schemeClr val="bg1">
                    <a:lumMod val="65000"/>
                  </a:schemeClr>
                </a:solidFill>
              </a:rPr>
              <a:t>Psychológia </a:t>
            </a:r>
            <a:r>
              <a:rPr lang="sk-SK" sz="2000" i="1" dirty="0">
                <a:solidFill>
                  <a:schemeClr val="bg1">
                    <a:lumMod val="65000"/>
                  </a:schemeClr>
                </a:solidFill>
              </a:rPr>
              <a:t>je veda o tom, čo nás robí ľuďmi </a:t>
            </a:r>
            <a:r>
              <a:rPr lang="sk-SK" sz="2000" i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sk-SK" sz="2000" i="1" dirty="0">
                <a:solidFill>
                  <a:schemeClr val="bg1">
                    <a:lumMod val="65000"/>
                  </a:schemeClr>
                </a:solidFill>
              </a:rPr>
              <a:t>o našich myšlienkach, emóciách a </a:t>
            </a:r>
            <a:r>
              <a:rPr lang="sk-SK" sz="2000" i="1" dirty="0" smtClean="0">
                <a:solidFill>
                  <a:schemeClr val="bg1">
                    <a:lumMod val="65000"/>
                  </a:schemeClr>
                </a:solidFill>
              </a:rPr>
              <a:t>vzťahoch.</a:t>
            </a:r>
          </a:p>
          <a:p>
            <a:pPr marL="0" indent="0">
              <a:buNone/>
            </a:pPr>
            <a:r>
              <a:rPr lang="sk-SK" sz="2000" i="1" dirty="0" smtClean="0">
                <a:solidFill>
                  <a:schemeClr val="bg1">
                    <a:lumMod val="65000"/>
                  </a:schemeClr>
                </a:solidFill>
              </a:rPr>
              <a:t>Štúdium </a:t>
            </a:r>
            <a:r>
              <a:rPr lang="sk-SK" sz="2000" i="1" dirty="0">
                <a:solidFill>
                  <a:schemeClr val="bg1">
                    <a:lumMod val="65000"/>
                  </a:schemeClr>
                </a:solidFill>
              </a:rPr>
              <a:t>psychológie znamená učiť sa rozumieť druhým aj sebe samému</a:t>
            </a:r>
            <a:r>
              <a:rPr lang="sk-SK" sz="2000" i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sk-SK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099" y="326002"/>
            <a:ext cx="4492901" cy="299764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35" y="3667545"/>
            <a:ext cx="4477765" cy="29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2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Katedra psychológie FF 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695706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chemeClr val="accent1"/>
                </a:solidFill>
              </a:rPr>
              <a:t>Čo sa naučíš na Bc. stupni?</a:t>
            </a:r>
          </a:p>
          <a:p>
            <a:pPr marL="0" indent="0">
              <a:buNone/>
            </a:pPr>
            <a:endParaRPr lang="sk-SK" b="1" dirty="0" smtClean="0"/>
          </a:p>
          <a:p>
            <a:r>
              <a:rPr lang="sk-SK" sz="2000" dirty="0" smtClean="0"/>
              <a:t>získavať, analyzovať a kriticky hodnotiť psychologické poznatky</a:t>
            </a:r>
          </a:p>
          <a:p>
            <a:r>
              <a:rPr lang="sk-SK" sz="2000" dirty="0" smtClean="0"/>
              <a:t>aplikovať ich v rozličných oblastiach spoločenského života</a:t>
            </a:r>
          </a:p>
          <a:p>
            <a:r>
              <a:rPr lang="sk-SK" sz="2000" dirty="0" smtClean="0"/>
              <a:t>rozvíjať sociálne, komunikačné a osobnostné zručnosti, ktoré sú potrebné v interpersonálnej interakcii </a:t>
            </a:r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r>
              <a:rPr lang="sk-SK" sz="2200" i="1" dirty="0" smtClean="0">
                <a:solidFill>
                  <a:schemeClr val="bg1">
                    <a:lumMod val="65000"/>
                  </a:schemeClr>
                </a:solidFill>
              </a:rPr>
              <a:t>Ak </a:t>
            </a:r>
            <a:r>
              <a:rPr lang="sk-SK" sz="2200" i="1" dirty="0">
                <a:solidFill>
                  <a:schemeClr val="bg1">
                    <a:lumMod val="65000"/>
                  </a:schemeClr>
                </a:solidFill>
              </a:rPr>
              <a:t>ťa zaujíma človek v celej jeho komplexnosti, </a:t>
            </a:r>
            <a:r>
              <a:rPr lang="sk-SK" sz="2200" i="1" dirty="0" smtClean="0">
                <a:solidFill>
                  <a:schemeClr val="bg1">
                    <a:lumMod val="65000"/>
                  </a:schemeClr>
                </a:solidFill>
              </a:rPr>
              <a:t>psychológia </a:t>
            </a:r>
            <a:r>
              <a:rPr lang="sk-SK" sz="2200" i="1" dirty="0">
                <a:solidFill>
                  <a:schemeClr val="bg1">
                    <a:lumMod val="65000"/>
                  </a:schemeClr>
                </a:solidFill>
              </a:rPr>
              <a:t>je správna voľba</a:t>
            </a:r>
            <a:r>
              <a:rPr lang="sk-SK" sz="2200" i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60" y="255905"/>
            <a:ext cx="3680460" cy="368046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360" y="4158213"/>
            <a:ext cx="3680460" cy="24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Katedra psychológie FF 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616689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chemeClr val="accent1"/>
                </a:solidFill>
              </a:rPr>
              <a:t>Prečo študovať u nás?</a:t>
            </a:r>
          </a:p>
          <a:p>
            <a:pPr marL="0" indent="0">
              <a:buNone/>
            </a:pPr>
            <a:endParaRPr lang="sk-SK" b="1" dirty="0" smtClean="0"/>
          </a:p>
          <a:p>
            <a:r>
              <a:rPr lang="sk-SK" sz="2000" dirty="0" smtClean="0"/>
              <a:t>ucelené vysokoškolské vzdelanie v modernej psychológii (máme akreditované všetky 3 stupne štúdia)</a:t>
            </a:r>
          </a:p>
          <a:p>
            <a:r>
              <a:rPr lang="sk-SK" sz="2000" dirty="0" smtClean="0"/>
              <a:t>vysoká kvalita vzdelávania</a:t>
            </a:r>
          </a:p>
          <a:p>
            <a:r>
              <a:rPr lang="sk-SK" sz="2000" dirty="0" smtClean="0"/>
              <a:t>dôraz na kritické myslenie a aplikáciu vedeckých poznatkov </a:t>
            </a:r>
          </a:p>
          <a:p>
            <a:r>
              <a:rPr lang="sk-SK" sz="2000" dirty="0" smtClean="0"/>
              <a:t>široké vedecko-výskumné zameranie katedry</a:t>
            </a:r>
          </a:p>
          <a:p>
            <a:r>
              <a:rPr lang="sk-SK" sz="2000" dirty="0" smtClean="0"/>
              <a:t>možnosť zapojenia sa do výskumných a vedeckých aktivít  </a:t>
            </a:r>
          </a:p>
          <a:p>
            <a:endParaRPr lang="sk-SK" sz="2000" b="1" dirty="0" smtClean="0"/>
          </a:p>
          <a:p>
            <a:pPr marL="0" indent="0">
              <a:buNone/>
            </a:pPr>
            <a:r>
              <a:rPr lang="sk-SK" sz="2100" i="1" dirty="0" smtClean="0">
                <a:solidFill>
                  <a:schemeClr val="bg1">
                    <a:lumMod val="65000"/>
                  </a:schemeClr>
                </a:solidFill>
              </a:rPr>
              <a:t>Psychológia </a:t>
            </a:r>
            <a:r>
              <a:rPr lang="sk-SK" sz="2100" i="1" dirty="0">
                <a:solidFill>
                  <a:schemeClr val="bg1">
                    <a:lumMod val="65000"/>
                  </a:schemeClr>
                </a:solidFill>
              </a:rPr>
              <a:t>učí vnímať svet komplexne </a:t>
            </a:r>
            <a:endParaRPr lang="sk-SK" sz="21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sk-SK" sz="2100" i="1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sk-SK" sz="2100" i="1" dirty="0">
                <a:solidFill>
                  <a:schemeClr val="bg1">
                    <a:lumMod val="65000"/>
                  </a:schemeClr>
                </a:solidFill>
              </a:rPr>
              <a:t>bez zjednodušovania a predsudkov</a:t>
            </a:r>
            <a:r>
              <a:rPr lang="sk-SK" sz="2100" i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sk-SK" sz="21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Zástupný symbol obsah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173" y="1547329"/>
            <a:ext cx="5028346" cy="50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9230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184</Words>
  <Application>Microsoft Office PowerPoint</Application>
  <PresentationFormat>Širokouhlá</PresentationFormat>
  <Paragraphs>32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Motív Office</vt:lpstr>
      <vt:lpstr>Prezentácia programu PowerPoint</vt:lpstr>
      <vt:lpstr>Katedra psychológie FF TU</vt:lpstr>
      <vt:lpstr>Katedra psychológie FF TU</vt:lpstr>
      <vt:lpstr>Katedra psychológie FF TU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marian 2014</dc:creator>
  <cp:lastModifiedBy>marian 2014</cp:lastModifiedBy>
  <cp:revision>7</cp:revision>
  <dcterms:created xsi:type="dcterms:W3CDTF">2026-01-26T21:37:16Z</dcterms:created>
  <dcterms:modified xsi:type="dcterms:W3CDTF">2026-01-26T22:23:43Z</dcterms:modified>
</cp:coreProperties>
</file>